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719"/>
  </p:normalViewPr>
  <p:slideViewPr>
    <p:cSldViewPr snapToGrid="0">
      <p:cViewPr varScale="1">
        <p:scale>
          <a:sx n="76" d="100"/>
          <a:sy n="76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8E31C-9D9E-420C-8D5C-E0091F6F548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CA22DD-03DA-4556-A133-03DFE5AD71A7}">
      <dgm:prSet/>
      <dgm:spPr/>
      <dgm:t>
        <a:bodyPr/>
        <a:lstStyle/>
        <a:p>
          <a:r>
            <a:rPr lang="en-US"/>
            <a:t>Collected from Kaggle.com.</a:t>
          </a:r>
        </a:p>
      </dgm:t>
    </dgm:pt>
    <dgm:pt modelId="{3A59D6E2-047C-4251-90CC-0C0BD77C88B2}" type="parTrans" cxnId="{45E6FF8E-0BCC-4993-AB93-48B40E89BE16}">
      <dgm:prSet/>
      <dgm:spPr/>
      <dgm:t>
        <a:bodyPr/>
        <a:lstStyle/>
        <a:p>
          <a:endParaRPr lang="en-US"/>
        </a:p>
      </dgm:t>
    </dgm:pt>
    <dgm:pt modelId="{2B6EE657-F273-40E7-A33C-B8DAB647FBFF}" type="sibTrans" cxnId="{45E6FF8E-0BCC-4993-AB93-48B40E89BE16}">
      <dgm:prSet/>
      <dgm:spPr/>
      <dgm:t>
        <a:bodyPr/>
        <a:lstStyle/>
        <a:p>
          <a:endParaRPr lang="en-US"/>
        </a:p>
      </dgm:t>
    </dgm:pt>
    <dgm:pt modelId="{CE4E00A6-DB2F-4F01-B57B-C893B00492DA}">
      <dgm:prSet/>
      <dgm:spPr/>
      <dgm:t>
        <a:bodyPr/>
        <a:lstStyle/>
        <a:p>
          <a:r>
            <a:rPr lang="en-US"/>
            <a:t>270 individuals and 14 characteristics of them.</a:t>
          </a:r>
        </a:p>
      </dgm:t>
    </dgm:pt>
    <dgm:pt modelId="{3E2C0315-7F31-4D02-BC31-AC8ACBD96B92}" type="parTrans" cxnId="{5903FE8D-FDF8-463A-A7A8-BD90AC4C760C}">
      <dgm:prSet/>
      <dgm:spPr/>
      <dgm:t>
        <a:bodyPr/>
        <a:lstStyle/>
        <a:p>
          <a:endParaRPr lang="en-US"/>
        </a:p>
      </dgm:t>
    </dgm:pt>
    <dgm:pt modelId="{AE7224EE-794C-4197-91B8-33C9CF032FC4}" type="sibTrans" cxnId="{5903FE8D-FDF8-463A-A7A8-BD90AC4C760C}">
      <dgm:prSet/>
      <dgm:spPr/>
      <dgm:t>
        <a:bodyPr/>
        <a:lstStyle/>
        <a:p>
          <a:endParaRPr lang="en-US"/>
        </a:p>
      </dgm:t>
    </dgm:pt>
    <dgm:pt modelId="{CA84355B-67AA-499A-9306-F03D5EF27F96}">
      <dgm:prSet/>
      <dgm:spPr/>
      <dgm:t>
        <a:bodyPr/>
        <a:lstStyle/>
        <a:p>
          <a:r>
            <a:rPr lang="en-US"/>
            <a:t>This data set contains individuals with and without heart disease. </a:t>
          </a:r>
        </a:p>
      </dgm:t>
    </dgm:pt>
    <dgm:pt modelId="{3F337A83-2DFB-419F-AC1A-1E1108455A98}" type="parTrans" cxnId="{06FBDD02-9470-417B-84FB-3AFFA5847979}">
      <dgm:prSet/>
      <dgm:spPr/>
      <dgm:t>
        <a:bodyPr/>
        <a:lstStyle/>
        <a:p>
          <a:endParaRPr lang="en-US"/>
        </a:p>
      </dgm:t>
    </dgm:pt>
    <dgm:pt modelId="{14341B37-C561-4B2E-AC94-5BE9E1906F0E}" type="sibTrans" cxnId="{06FBDD02-9470-417B-84FB-3AFFA5847979}">
      <dgm:prSet/>
      <dgm:spPr/>
      <dgm:t>
        <a:bodyPr/>
        <a:lstStyle/>
        <a:p>
          <a:endParaRPr lang="en-US"/>
        </a:p>
      </dgm:t>
    </dgm:pt>
    <dgm:pt modelId="{7609D76D-2A1B-A548-B5F3-941F3CC4723A}" type="pres">
      <dgm:prSet presAssocID="{A7B8E31C-9D9E-420C-8D5C-E0091F6F548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1A1F94-FAE3-5042-B817-CFB1595F6240}" type="pres">
      <dgm:prSet presAssocID="{E9CA22DD-03DA-4556-A133-03DFE5AD71A7}" presName="hierRoot1" presStyleCnt="0"/>
      <dgm:spPr/>
    </dgm:pt>
    <dgm:pt modelId="{1746991B-C966-334D-B072-AD4BB2457BC6}" type="pres">
      <dgm:prSet presAssocID="{E9CA22DD-03DA-4556-A133-03DFE5AD71A7}" presName="composite" presStyleCnt="0"/>
      <dgm:spPr/>
    </dgm:pt>
    <dgm:pt modelId="{9B76C42C-FD28-584A-9165-52C85A68A16F}" type="pres">
      <dgm:prSet presAssocID="{E9CA22DD-03DA-4556-A133-03DFE5AD71A7}" presName="background" presStyleLbl="node0" presStyleIdx="0" presStyleCnt="3"/>
      <dgm:spPr/>
    </dgm:pt>
    <dgm:pt modelId="{111537D6-A8AE-8A45-8934-BA30CE4D1182}" type="pres">
      <dgm:prSet presAssocID="{E9CA22DD-03DA-4556-A133-03DFE5AD71A7}" presName="text" presStyleLbl="fgAcc0" presStyleIdx="0" presStyleCnt="3">
        <dgm:presLayoutVars>
          <dgm:chPref val="3"/>
        </dgm:presLayoutVars>
      </dgm:prSet>
      <dgm:spPr/>
    </dgm:pt>
    <dgm:pt modelId="{D21DAAB8-48CB-D845-931E-CA310D4FE0A7}" type="pres">
      <dgm:prSet presAssocID="{E9CA22DD-03DA-4556-A133-03DFE5AD71A7}" presName="hierChild2" presStyleCnt="0"/>
      <dgm:spPr/>
    </dgm:pt>
    <dgm:pt modelId="{CE11797A-B3D3-DE49-AB13-AABBDBCDD3CF}" type="pres">
      <dgm:prSet presAssocID="{CE4E00A6-DB2F-4F01-B57B-C893B00492DA}" presName="hierRoot1" presStyleCnt="0"/>
      <dgm:spPr/>
    </dgm:pt>
    <dgm:pt modelId="{536865D0-0636-734C-B6A1-2C7718C279C4}" type="pres">
      <dgm:prSet presAssocID="{CE4E00A6-DB2F-4F01-B57B-C893B00492DA}" presName="composite" presStyleCnt="0"/>
      <dgm:spPr/>
    </dgm:pt>
    <dgm:pt modelId="{0B7193BF-ACB3-604E-BB70-DD9E9637968C}" type="pres">
      <dgm:prSet presAssocID="{CE4E00A6-DB2F-4F01-B57B-C893B00492DA}" presName="background" presStyleLbl="node0" presStyleIdx="1" presStyleCnt="3"/>
      <dgm:spPr/>
    </dgm:pt>
    <dgm:pt modelId="{8C3DC883-48DA-6E4F-AA8C-B0A4F9199C1D}" type="pres">
      <dgm:prSet presAssocID="{CE4E00A6-DB2F-4F01-B57B-C893B00492DA}" presName="text" presStyleLbl="fgAcc0" presStyleIdx="1" presStyleCnt="3">
        <dgm:presLayoutVars>
          <dgm:chPref val="3"/>
        </dgm:presLayoutVars>
      </dgm:prSet>
      <dgm:spPr/>
    </dgm:pt>
    <dgm:pt modelId="{B3CB0D4C-BEBF-FD4D-AFDB-6A9EB20585DE}" type="pres">
      <dgm:prSet presAssocID="{CE4E00A6-DB2F-4F01-B57B-C893B00492DA}" presName="hierChild2" presStyleCnt="0"/>
      <dgm:spPr/>
    </dgm:pt>
    <dgm:pt modelId="{1A3E4F35-CE0F-5A49-B11A-86508C64CF93}" type="pres">
      <dgm:prSet presAssocID="{CA84355B-67AA-499A-9306-F03D5EF27F96}" presName="hierRoot1" presStyleCnt="0"/>
      <dgm:spPr/>
    </dgm:pt>
    <dgm:pt modelId="{4D117C10-B611-B540-BBA7-DF1791670F75}" type="pres">
      <dgm:prSet presAssocID="{CA84355B-67AA-499A-9306-F03D5EF27F96}" presName="composite" presStyleCnt="0"/>
      <dgm:spPr/>
    </dgm:pt>
    <dgm:pt modelId="{E352C7E9-8EF9-2443-94E3-9CC250CCC9D6}" type="pres">
      <dgm:prSet presAssocID="{CA84355B-67AA-499A-9306-F03D5EF27F96}" presName="background" presStyleLbl="node0" presStyleIdx="2" presStyleCnt="3"/>
      <dgm:spPr/>
    </dgm:pt>
    <dgm:pt modelId="{EDF2E194-FE65-DA40-809A-34078A159699}" type="pres">
      <dgm:prSet presAssocID="{CA84355B-67AA-499A-9306-F03D5EF27F96}" presName="text" presStyleLbl="fgAcc0" presStyleIdx="2" presStyleCnt="3">
        <dgm:presLayoutVars>
          <dgm:chPref val="3"/>
        </dgm:presLayoutVars>
      </dgm:prSet>
      <dgm:spPr/>
    </dgm:pt>
    <dgm:pt modelId="{B90477DD-6AE5-E044-97F6-33C298BBDC58}" type="pres">
      <dgm:prSet presAssocID="{CA84355B-67AA-499A-9306-F03D5EF27F96}" presName="hierChild2" presStyleCnt="0"/>
      <dgm:spPr/>
    </dgm:pt>
  </dgm:ptLst>
  <dgm:cxnLst>
    <dgm:cxn modelId="{06FBDD02-9470-417B-84FB-3AFFA5847979}" srcId="{A7B8E31C-9D9E-420C-8D5C-E0091F6F5486}" destId="{CA84355B-67AA-499A-9306-F03D5EF27F96}" srcOrd="2" destOrd="0" parTransId="{3F337A83-2DFB-419F-AC1A-1E1108455A98}" sibTransId="{14341B37-C561-4B2E-AC94-5BE9E1906F0E}"/>
    <dgm:cxn modelId="{93DD8B17-85A3-124D-BC03-003D6FD39F25}" type="presOf" srcId="{CE4E00A6-DB2F-4F01-B57B-C893B00492DA}" destId="{8C3DC883-48DA-6E4F-AA8C-B0A4F9199C1D}" srcOrd="0" destOrd="0" presId="urn:microsoft.com/office/officeart/2005/8/layout/hierarchy1"/>
    <dgm:cxn modelId="{5903FE8D-FDF8-463A-A7A8-BD90AC4C760C}" srcId="{A7B8E31C-9D9E-420C-8D5C-E0091F6F5486}" destId="{CE4E00A6-DB2F-4F01-B57B-C893B00492DA}" srcOrd="1" destOrd="0" parTransId="{3E2C0315-7F31-4D02-BC31-AC8ACBD96B92}" sibTransId="{AE7224EE-794C-4197-91B8-33C9CF032FC4}"/>
    <dgm:cxn modelId="{45E6FF8E-0BCC-4993-AB93-48B40E89BE16}" srcId="{A7B8E31C-9D9E-420C-8D5C-E0091F6F5486}" destId="{E9CA22DD-03DA-4556-A133-03DFE5AD71A7}" srcOrd="0" destOrd="0" parTransId="{3A59D6E2-047C-4251-90CC-0C0BD77C88B2}" sibTransId="{2B6EE657-F273-40E7-A33C-B8DAB647FBFF}"/>
    <dgm:cxn modelId="{8956C8C0-51A4-F447-AB89-5CEBA3AFEF82}" type="presOf" srcId="{A7B8E31C-9D9E-420C-8D5C-E0091F6F5486}" destId="{7609D76D-2A1B-A548-B5F3-941F3CC4723A}" srcOrd="0" destOrd="0" presId="urn:microsoft.com/office/officeart/2005/8/layout/hierarchy1"/>
    <dgm:cxn modelId="{DB431AC9-B305-4740-9538-6AD0615271C9}" type="presOf" srcId="{CA84355B-67AA-499A-9306-F03D5EF27F96}" destId="{EDF2E194-FE65-DA40-809A-34078A159699}" srcOrd="0" destOrd="0" presId="urn:microsoft.com/office/officeart/2005/8/layout/hierarchy1"/>
    <dgm:cxn modelId="{8B1792D7-944C-9347-A1F0-D2B92DAA0F67}" type="presOf" srcId="{E9CA22DD-03DA-4556-A133-03DFE5AD71A7}" destId="{111537D6-A8AE-8A45-8934-BA30CE4D1182}" srcOrd="0" destOrd="0" presId="urn:microsoft.com/office/officeart/2005/8/layout/hierarchy1"/>
    <dgm:cxn modelId="{7F61AFCD-03F2-0344-BF89-28EF3C84EF92}" type="presParOf" srcId="{7609D76D-2A1B-A548-B5F3-941F3CC4723A}" destId="{1A1A1F94-FAE3-5042-B817-CFB1595F6240}" srcOrd="0" destOrd="0" presId="urn:microsoft.com/office/officeart/2005/8/layout/hierarchy1"/>
    <dgm:cxn modelId="{743DEBC1-C679-3044-8676-42ABD48D74D9}" type="presParOf" srcId="{1A1A1F94-FAE3-5042-B817-CFB1595F6240}" destId="{1746991B-C966-334D-B072-AD4BB2457BC6}" srcOrd="0" destOrd="0" presId="urn:microsoft.com/office/officeart/2005/8/layout/hierarchy1"/>
    <dgm:cxn modelId="{CCF60F90-B2E4-F940-A711-1AE8C12BB217}" type="presParOf" srcId="{1746991B-C966-334D-B072-AD4BB2457BC6}" destId="{9B76C42C-FD28-584A-9165-52C85A68A16F}" srcOrd="0" destOrd="0" presId="urn:microsoft.com/office/officeart/2005/8/layout/hierarchy1"/>
    <dgm:cxn modelId="{EC16F9D6-5947-DA47-8AE9-124C8CC983E3}" type="presParOf" srcId="{1746991B-C966-334D-B072-AD4BB2457BC6}" destId="{111537D6-A8AE-8A45-8934-BA30CE4D1182}" srcOrd="1" destOrd="0" presId="urn:microsoft.com/office/officeart/2005/8/layout/hierarchy1"/>
    <dgm:cxn modelId="{024C490C-DCDE-EC46-9B98-4C4583B5001F}" type="presParOf" srcId="{1A1A1F94-FAE3-5042-B817-CFB1595F6240}" destId="{D21DAAB8-48CB-D845-931E-CA310D4FE0A7}" srcOrd="1" destOrd="0" presId="urn:microsoft.com/office/officeart/2005/8/layout/hierarchy1"/>
    <dgm:cxn modelId="{5763A211-693D-FE43-B6D2-07924C5F402D}" type="presParOf" srcId="{7609D76D-2A1B-A548-B5F3-941F3CC4723A}" destId="{CE11797A-B3D3-DE49-AB13-AABBDBCDD3CF}" srcOrd="1" destOrd="0" presId="urn:microsoft.com/office/officeart/2005/8/layout/hierarchy1"/>
    <dgm:cxn modelId="{843A1878-09B8-914A-B24E-E1AFFB18395C}" type="presParOf" srcId="{CE11797A-B3D3-DE49-AB13-AABBDBCDD3CF}" destId="{536865D0-0636-734C-B6A1-2C7718C279C4}" srcOrd="0" destOrd="0" presId="urn:microsoft.com/office/officeart/2005/8/layout/hierarchy1"/>
    <dgm:cxn modelId="{281F9D5B-8346-7F47-A3E0-557956AC4963}" type="presParOf" srcId="{536865D0-0636-734C-B6A1-2C7718C279C4}" destId="{0B7193BF-ACB3-604E-BB70-DD9E9637968C}" srcOrd="0" destOrd="0" presId="urn:microsoft.com/office/officeart/2005/8/layout/hierarchy1"/>
    <dgm:cxn modelId="{ACC2D967-4103-9148-ACEB-C31ABD312312}" type="presParOf" srcId="{536865D0-0636-734C-B6A1-2C7718C279C4}" destId="{8C3DC883-48DA-6E4F-AA8C-B0A4F9199C1D}" srcOrd="1" destOrd="0" presId="urn:microsoft.com/office/officeart/2005/8/layout/hierarchy1"/>
    <dgm:cxn modelId="{2274CBAB-9732-2644-ADAB-781D1C45649E}" type="presParOf" srcId="{CE11797A-B3D3-DE49-AB13-AABBDBCDD3CF}" destId="{B3CB0D4C-BEBF-FD4D-AFDB-6A9EB20585DE}" srcOrd="1" destOrd="0" presId="urn:microsoft.com/office/officeart/2005/8/layout/hierarchy1"/>
    <dgm:cxn modelId="{D4C28A99-6C6C-4D4D-A07E-886D1C5F1E9E}" type="presParOf" srcId="{7609D76D-2A1B-A548-B5F3-941F3CC4723A}" destId="{1A3E4F35-CE0F-5A49-B11A-86508C64CF93}" srcOrd="2" destOrd="0" presId="urn:microsoft.com/office/officeart/2005/8/layout/hierarchy1"/>
    <dgm:cxn modelId="{CF01D4DC-2EBE-9D4A-956A-AD95AF2CD7D4}" type="presParOf" srcId="{1A3E4F35-CE0F-5A49-B11A-86508C64CF93}" destId="{4D117C10-B611-B540-BBA7-DF1791670F75}" srcOrd="0" destOrd="0" presId="urn:microsoft.com/office/officeart/2005/8/layout/hierarchy1"/>
    <dgm:cxn modelId="{0FDC5394-AEFB-0F43-8B7F-0E1227391C0C}" type="presParOf" srcId="{4D117C10-B611-B540-BBA7-DF1791670F75}" destId="{E352C7E9-8EF9-2443-94E3-9CC250CCC9D6}" srcOrd="0" destOrd="0" presId="urn:microsoft.com/office/officeart/2005/8/layout/hierarchy1"/>
    <dgm:cxn modelId="{8D53AB68-C363-6542-857A-DD610FC6AAB4}" type="presParOf" srcId="{4D117C10-B611-B540-BBA7-DF1791670F75}" destId="{EDF2E194-FE65-DA40-809A-34078A159699}" srcOrd="1" destOrd="0" presId="urn:microsoft.com/office/officeart/2005/8/layout/hierarchy1"/>
    <dgm:cxn modelId="{21D78F1E-AC54-FE46-B39E-72695742511C}" type="presParOf" srcId="{1A3E4F35-CE0F-5A49-B11A-86508C64CF93}" destId="{B90477DD-6AE5-E044-97F6-33C298BBDC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509898-2A2F-4A0D-A0F0-34FB50B772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223846-76EF-4E9E-85A6-9C331F88FAE0}">
      <dgm:prSet/>
      <dgm:spPr/>
      <dgm:t>
        <a:bodyPr/>
        <a:lstStyle/>
        <a:p>
          <a:r>
            <a:rPr lang="en-US"/>
            <a:t>No missing values.</a:t>
          </a:r>
        </a:p>
      </dgm:t>
    </dgm:pt>
    <dgm:pt modelId="{3870E234-2C30-4AF6-B099-F7CB407493C9}" type="parTrans" cxnId="{EEBC2EC5-9716-4B65-A654-80387DAF5636}">
      <dgm:prSet/>
      <dgm:spPr/>
      <dgm:t>
        <a:bodyPr/>
        <a:lstStyle/>
        <a:p>
          <a:endParaRPr lang="en-US"/>
        </a:p>
      </dgm:t>
    </dgm:pt>
    <dgm:pt modelId="{07CFC425-0973-4BE8-B225-037DF9220F6D}" type="sibTrans" cxnId="{EEBC2EC5-9716-4B65-A654-80387DAF5636}">
      <dgm:prSet/>
      <dgm:spPr/>
      <dgm:t>
        <a:bodyPr/>
        <a:lstStyle/>
        <a:p>
          <a:endParaRPr lang="en-US"/>
        </a:p>
      </dgm:t>
    </dgm:pt>
    <dgm:pt modelId="{7444CD76-0D8A-46C5-A089-740175E836BB}">
      <dgm:prSet/>
      <dgm:spPr/>
      <dgm:t>
        <a:bodyPr/>
        <a:lstStyle/>
        <a:p>
          <a:r>
            <a:rPr lang="en-US"/>
            <a:t>Convert </a:t>
          </a:r>
          <a:r>
            <a:rPr lang="en-US" i="1"/>
            <a:t>Heart Disease Prescence </a:t>
          </a:r>
          <a:r>
            <a:rPr lang="en-US"/>
            <a:t>column to integers.</a:t>
          </a:r>
        </a:p>
      </dgm:t>
    </dgm:pt>
    <dgm:pt modelId="{37E7689C-B66C-43ED-8AD4-C8E40F13AF3C}" type="parTrans" cxnId="{2E45599A-A30C-4271-9E62-77956E242BCE}">
      <dgm:prSet/>
      <dgm:spPr/>
      <dgm:t>
        <a:bodyPr/>
        <a:lstStyle/>
        <a:p>
          <a:endParaRPr lang="en-US"/>
        </a:p>
      </dgm:t>
    </dgm:pt>
    <dgm:pt modelId="{95F36FFB-3201-4A4C-AF1E-FD1A97A48F71}" type="sibTrans" cxnId="{2E45599A-A30C-4271-9E62-77956E242BCE}">
      <dgm:prSet/>
      <dgm:spPr/>
      <dgm:t>
        <a:bodyPr/>
        <a:lstStyle/>
        <a:p>
          <a:endParaRPr lang="en-US"/>
        </a:p>
      </dgm:t>
    </dgm:pt>
    <dgm:pt modelId="{0F4B56B9-50C9-4CD1-A96C-FF2079F6F592}">
      <dgm:prSet/>
      <dgm:spPr/>
      <dgm:t>
        <a:bodyPr/>
        <a:lstStyle/>
        <a:p>
          <a:r>
            <a:rPr lang="en-US"/>
            <a:t>Remove </a:t>
          </a:r>
          <a:r>
            <a:rPr lang="en-US" i="1"/>
            <a:t>Patient </a:t>
          </a:r>
          <a:r>
            <a:rPr lang="en-US"/>
            <a:t>column. </a:t>
          </a:r>
        </a:p>
      </dgm:t>
    </dgm:pt>
    <dgm:pt modelId="{EDEAB487-EC24-4EA9-9E59-40636B5EAB62}" type="parTrans" cxnId="{E3A33776-2044-4745-9203-8D14CD19D843}">
      <dgm:prSet/>
      <dgm:spPr/>
      <dgm:t>
        <a:bodyPr/>
        <a:lstStyle/>
        <a:p>
          <a:endParaRPr lang="en-US"/>
        </a:p>
      </dgm:t>
    </dgm:pt>
    <dgm:pt modelId="{2CC3D209-2502-47B7-951D-E7A9CE249D2D}" type="sibTrans" cxnId="{E3A33776-2044-4745-9203-8D14CD19D843}">
      <dgm:prSet/>
      <dgm:spPr/>
      <dgm:t>
        <a:bodyPr/>
        <a:lstStyle/>
        <a:p>
          <a:endParaRPr lang="en-US"/>
        </a:p>
      </dgm:t>
    </dgm:pt>
    <dgm:pt modelId="{238CC706-8F0C-4EBA-9BB8-4AC17768EAA9}">
      <dgm:prSet/>
      <dgm:spPr/>
      <dgm:t>
        <a:bodyPr/>
        <a:lstStyle/>
        <a:p>
          <a:r>
            <a:rPr lang="en-US"/>
            <a:t>Split into x and y data frame </a:t>
          </a:r>
        </a:p>
      </dgm:t>
    </dgm:pt>
    <dgm:pt modelId="{C8F4A9AE-D4C5-411A-9A1D-06AF873EB79A}" type="parTrans" cxnId="{3E3B9ABC-6913-47B1-A922-A9E12B25E724}">
      <dgm:prSet/>
      <dgm:spPr/>
      <dgm:t>
        <a:bodyPr/>
        <a:lstStyle/>
        <a:p>
          <a:endParaRPr lang="en-US"/>
        </a:p>
      </dgm:t>
    </dgm:pt>
    <dgm:pt modelId="{0B97F4C6-3545-4214-AB62-6CB870960132}" type="sibTrans" cxnId="{3E3B9ABC-6913-47B1-A922-A9E12B25E724}">
      <dgm:prSet/>
      <dgm:spPr/>
      <dgm:t>
        <a:bodyPr/>
        <a:lstStyle/>
        <a:p>
          <a:endParaRPr lang="en-US"/>
        </a:p>
      </dgm:t>
    </dgm:pt>
    <dgm:pt modelId="{87097218-465C-4B9C-B74B-FD2E01F78868}">
      <dgm:prSet/>
      <dgm:spPr/>
      <dgm:t>
        <a:bodyPr/>
        <a:lstStyle/>
        <a:p>
          <a:r>
            <a:rPr lang="en-US"/>
            <a:t>Split training and test set.</a:t>
          </a:r>
        </a:p>
      </dgm:t>
    </dgm:pt>
    <dgm:pt modelId="{4ADCB3AB-031D-4AB8-81E7-E3C9F9274841}" type="parTrans" cxnId="{F4373305-FE59-4FAA-BA26-330B42086385}">
      <dgm:prSet/>
      <dgm:spPr/>
      <dgm:t>
        <a:bodyPr/>
        <a:lstStyle/>
        <a:p>
          <a:endParaRPr lang="en-US"/>
        </a:p>
      </dgm:t>
    </dgm:pt>
    <dgm:pt modelId="{97EC9327-307A-4064-9178-B0441ED0D88C}" type="sibTrans" cxnId="{F4373305-FE59-4FAA-BA26-330B42086385}">
      <dgm:prSet/>
      <dgm:spPr/>
      <dgm:t>
        <a:bodyPr/>
        <a:lstStyle/>
        <a:p>
          <a:endParaRPr lang="en-US"/>
        </a:p>
      </dgm:t>
    </dgm:pt>
    <dgm:pt modelId="{A9EE69FE-8566-E345-B827-2FF6F83F840E}" type="pres">
      <dgm:prSet presAssocID="{2C509898-2A2F-4A0D-A0F0-34FB50B77243}" presName="linear" presStyleCnt="0">
        <dgm:presLayoutVars>
          <dgm:animLvl val="lvl"/>
          <dgm:resizeHandles val="exact"/>
        </dgm:presLayoutVars>
      </dgm:prSet>
      <dgm:spPr/>
    </dgm:pt>
    <dgm:pt modelId="{9862EFB6-AD24-964A-9F8C-A4EC2C459A1D}" type="pres">
      <dgm:prSet presAssocID="{C9223846-76EF-4E9E-85A6-9C331F88FAE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8DA1653-0A8A-C74D-8EC9-90A4C7F063F5}" type="pres">
      <dgm:prSet presAssocID="{07CFC425-0973-4BE8-B225-037DF9220F6D}" presName="spacer" presStyleCnt="0"/>
      <dgm:spPr/>
    </dgm:pt>
    <dgm:pt modelId="{491D8091-F146-3D4E-8BC9-3E14EFFFE584}" type="pres">
      <dgm:prSet presAssocID="{7444CD76-0D8A-46C5-A089-740175E836B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6C2019-14BC-B94E-9BF9-0FB975364C38}" type="pres">
      <dgm:prSet presAssocID="{95F36FFB-3201-4A4C-AF1E-FD1A97A48F71}" presName="spacer" presStyleCnt="0"/>
      <dgm:spPr/>
    </dgm:pt>
    <dgm:pt modelId="{2D1FD636-04D6-9644-B0F1-F4F6A76073B7}" type="pres">
      <dgm:prSet presAssocID="{0F4B56B9-50C9-4CD1-A96C-FF2079F6F59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6625E6F-7180-A24A-B1D0-7C495640E8C2}" type="pres">
      <dgm:prSet presAssocID="{2CC3D209-2502-47B7-951D-E7A9CE249D2D}" presName="spacer" presStyleCnt="0"/>
      <dgm:spPr/>
    </dgm:pt>
    <dgm:pt modelId="{028E7F0F-6DA8-D94E-B94F-0CC4AACB70EE}" type="pres">
      <dgm:prSet presAssocID="{238CC706-8F0C-4EBA-9BB8-4AC17768EA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87FA0A-426B-0F47-B7AC-12639DF23DDE}" type="pres">
      <dgm:prSet presAssocID="{0B97F4C6-3545-4214-AB62-6CB870960132}" presName="spacer" presStyleCnt="0"/>
      <dgm:spPr/>
    </dgm:pt>
    <dgm:pt modelId="{27FD4D99-23D7-FF48-A2DA-82CCA93D6AB8}" type="pres">
      <dgm:prSet presAssocID="{87097218-465C-4B9C-B74B-FD2E01F7886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373305-FE59-4FAA-BA26-330B42086385}" srcId="{2C509898-2A2F-4A0D-A0F0-34FB50B77243}" destId="{87097218-465C-4B9C-B74B-FD2E01F78868}" srcOrd="4" destOrd="0" parTransId="{4ADCB3AB-031D-4AB8-81E7-E3C9F9274841}" sibTransId="{97EC9327-307A-4064-9178-B0441ED0D88C}"/>
    <dgm:cxn modelId="{45299606-E73A-3040-A2B1-188485243418}" type="presOf" srcId="{2C509898-2A2F-4A0D-A0F0-34FB50B77243}" destId="{A9EE69FE-8566-E345-B827-2FF6F83F840E}" srcOrd="0" destOrd="0" presId="urn:microsoft.com/office/officeart/2005/8/layout/vList2"/>
    <dgm:cxn modelId="{9892445A-0151-F84C-B66E-029851FEB147}" type="presOf" srcId="{7444CD76-0D8A-46C5-A089-740175E836BB}" destId="{491D8091-F146-3D4E-8BC9-3E14EFFFE584}" srcOrd="0" destOrd="0" presId="urn:microsoft.com/office/officeart/2005/8/layout/vList2"/>
    <dgm:cxn modelId="{E3A33776-2044-4745-9203-8D14CD19D843}" srcId="{2C509898-2A2F-4A0D-A0F0-34FB50B77243}" destId="{0F4B56B9-50C9-4CD1-A96C-FF2079F6F592}" srcOrd="2" destOrd="0" parTransId="{EDEAB487-EC24-4EA9-9E59-40636B5EAB62}" sibTransId="{2CC3D209-2502-47B7-951D-E7A9CE249D2D}"/>
    <dgm:cxn modelId="{196F7A93-3E34-8442-879A-BFA5FA6EB4DF}" type="presOf" srcId="{0F4B56B9-50C9-4CD1-A96C-FF2079F6F592}" destId="{2D1FD636-04D6-9644-B0F1-F4F6A76073B7}" srcOrd="0" destOrd="0" presId="urn:microsoft.com/office/officeart/2005/8/layout/vList2"/>
    <dgm:cxn modelId="{D9BB9397-10F3-CA4F-934A-FBAA3B11B370}" type="presOf" srcId="{87097218-465C-4B9C-B74B-FD2E01F78868}" destId="{27FD4D99-23D7-FF48-A2DA-82CCA93D6AB8}" srcOrd="0" destOrd="0" presId="urn:microsoft.com/office/officeart/2005/8/layout/vList2"/>
    <dgm:cxn modelId="{2E45599A-A30C-4271-9E62-77956E242BCE}" srcId="{2C509898-2A2F-4A0D-A0F0-34FB50B77243}" destId="{7444CD76-0D8A-46C5-A089-740175E836BB}" srcOrd="1" destOrd="0" parTransId="{37E7689C-B66C-43ED-8AD4-C8E40F13AF3C}" sibTransId="{95F36FFB-3201-4A4C-AF1E-FD1A97A48F71}"/>
    <dgm:cxn modelId="{3E3B9ABC-6913-47B1-A922-A9E12B25E724}" srcId="{2C509898-2A2F-4A0D-A0F0-34FB50B77243}" destId="{238CC706-8F0C-4EBA-9BB8-4AC17768EAA9}" srcOrd="3" destOrd="0" parTransId="{C8F4A9AE-D4C5-411A-9A1D-06AF873EB79A}" sibTransId="{0B97F4C6-3545-4214-AB62-6CB870960132}"/>
    <dgm:cxn modelId="{EEBC2EC5-9716-4B65-A654-80387DAF5636}" srcId="{2C509898-2A2F-4A0D-A0F0-34FB50B77243}" destId="{C9223846-76EF-4E9E-85A6-9C331F88FAE0}" srcOrd="0" destOrd="0" parTransId="{3870E234-2C30-4AF6-B099-F7CB407493C9}" sibTransId="{07CFC425-0973-4BE8-B225-037DF9220F6D}"/>
    <dgm:cxn modelId="{F3DCC3E4-4736-1341-BB01-D71DF799FC36}" type="presOf" srcId="{238CC706-8F0C-4EBA-9BB8-4AC17768EAA9}" destId="{028E7F0F-6DA8-D94E-B94F-0CC4AACB70EE}" srcOrd="0" destOrd="0" presId="urn:microsoft.com/office/officeart/2005/8/layout/vList2"/>
    <dgm:cxn modelId="{DF4DFCF3-23E0-4242-BAC3-44C225F09A76}" type="presOf" srcId="{C9223846-76EF-4E9E-85A6-9C331F88FAE0}" destId="{9862EFB6-AD24-964A-9F8C-A4EC2C459A1D}" srcOrd="0" destOrd="0" presId="urn:microsoft.com/office/officeart/2005/8/layout/vList2"/>
    <dgm:cxn modelId="{6BEBCF0C-F620-0F47-B6D6-C6AF4D78EB57}" type="presParOf" srcId="{A9EE69FE-8566-E345-B827-2FF6F83F840E}" destId="{9862EFB6-AD24-964A-9F8C-A4EC2C459A1D}" srcOrd="0" destOrd="0" presId="urn:microsoft.com/office/officeart/2005/8/layout/vList2"/>
    <dgm:cxn modelId="{24CD30D6-1B9C-8B44-A00C-6D44D6985852}" type="presParOf" srcId="{A9EE69FE-8566-E345-B827-2FF6F83F840E}" destId="{78DA1653-0A8A-C74D-8EC9-90A4C7F063F5}" srcOrd="1" destOrd="0" presId="urn:microsoft.com/office/officeart/2005/8/layout/vList2"/>
    <dgm:cxn modelId="{808A60EA-3E4F-A945-B41B-C7BF7FCA5330}" type="presParOf" srcId="{A9EE69FE-8566-E345-B827-2FF6F83F840E}" destId="{491D8091-F146-3D4E-8BC9-3E14EFFFE584}" srcOrd="2" destOrd="0" presId="urn:microsoft.com/office/officeart/2005/8/layout/vList2"/>
    <dgm:cxn modelId="{9EB40E1F-3E5F-B243-883E-179CCD7FB02B}" type="presParOf" srcId="{A9EE69FE-8566-E345-B827-2FF6F83F840E}" destId="{056C2019-14BC-B94E-9BF9-0FB975364C38}" srcOrd="3" destOrd="0" presId="urn:microsoft.com/office/officeart/2005/8/layout/vList2"/>
    <dgm:cxn modelId="{90071583-A122-DA40-860D-E468AEEACA09}" type="presParOf" srcId="{A9EE69FE-8566-E345-B827-2FF6F83F840E}" destId="{2D1FD636-04D6-9644-B0F1-F4F6A76073B7}" srcOrd="4" destOrd="0" presId="urn:microsoft.com/office/officeart/2005/8/layout/vList2"/>
    <dgm:cxn modelId="{CD17EB02-D0EF-8D47-9E4E-E90AA21C8BAB}" type="presParOf" srcId="{A9EE69FE-8566-E345-B827-2FF6F83F840E}" destId="{66625E6F-7180-A24A-B1D0-7C495640E8C2}" srcOrd="5" destOrd="0" presId="urn:microsoft.com/office/officeart/2005/8/layout/vList2"/>
    <dgm:cxn modelId="{E2477CF1-AF65-2F41-A3CD-C309BC8B0D5E}" type="presParOf" srcId="{A9EE69FE-8566-E345-B827-2FF6F83F840E}" destId="{028E7F0F-6DA8-D94E-B94F-0CC4AACB70EE}" srcOrd="6" destOrd="0" presId="urn:microsoft.com/office/officeart/2005/8/layout/vList2"/>
    <dgm:cxn modelId="{4B779269-D24D-E545-BB82-09BB90D92FC2}" type="presParOf" srcId="{A9EE69FE-8566-E345-B827-2FF6F83F840E}" destId="{9587FA0A-426B-0F47-B7AC-12639DF23DDE}" srcOrd="7" destOrd="0" presId="urn:microsoft.com/office/officeart/2005/8/layout/vList2"/>
    <dgm:cxn modelId="{51402EFB-3BFA-734F-9B20-E601F466D074}" type="presParOf" srcId="{A9EE69FE-8566-E345-B827-2FF6F83F840E}" destId="{27FD4D99-23D7-FF48-A2DA-82CCA93D6AB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1FECCF-3127-4D85-9B60-0753C0D8103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15488C-945B-4453-94B3-2ABF783BC984}">
      <dgm:prSet/>
      <dgm:spPr/>
      <dgm:t>
        <a:bodyPr/>
        <a:lstStyle/>
        <a:p>
          <a:r>
            <a:rPr lang="en-US"/>
            <a:t>Great model to build off</a:t>
          </a:r>
        </a:p>
      </dgm:t>
    </dgm:pt>
    <dgm:pt modelId="{80125281-C928-4235-BA56-F2403B25AAE5}" type="parTrans" cxnId="{E2C44119-7055-4B1D-BED6-119E4EFA6D44}">
      <dgm:prSet/>
      <dgm:spPr/>
      <dgm:t>
        <a:bodyPr/>
        <a:lstStyle/>
        <a:p>
          <a:endParaRPr lang="en-US"/>
        </a:p>
      </dgm:t>
    </dgm:pt>
    <dgm:pt modelId="{A887269A-AF64-4ADE-875F-F9F99E08F141}" type="sibTrans" cxnId="{E2C44119-7055-4B1D-BED6-119E4EFA6D44}">
      <dgm:prSet/>
      <dgm:spPr/>
      <dgm:t>
        <a:bodyPr/>
        <a:lstStyle/>
        <a:p>
          <a:endParaRPr lang="en-US"/>
        </a:p>
      </dgm:t>
    </dgm:pt>
    <dgm:pt modelId="{FE7D14B3-3BA0-44CE-9104-FAB3A81676C0}">
      <dgm:prSet/>
      <dgm:spPr/>
      <dgm:t>
        <a:bodyPr/>
        <a:lstStyle/>
        <a:p>
          <a:r>
            <a:rPr lang="en-US"/>
            <a:t>Should be tested with larger datasets and different pools of patients</a:t>
          </a:r>
        </a:p>
      </dgm:t>
    </dgm:pt>
    <dgm:pt modelId="{883F3BEA-E87C-4040-8AF7-32D134E74051}" type="parTrans" cxnId="{4DC564D3-E01C-441B-AFEF-C11904D32D3F}">
      <dgm:prSet/>
      <dgm:spPr/>
      <dgm:t>
        <a:bodyPr/>
        <a:lstStyle/>
        <a:p>
          <a:endParaRPr lang="en-US"/>
        </a:p>
      </dgm:t>
    </dgm:pt>
    <dgm:pt modelId="{9B23C0AD-BDF9-41A1-A999-04CDA0814F74}" type="sibTrans" cxnId="{4DC564D3-E01C-441B-AFEF-C11904D32D3F}">
      <dgm:prSet/>
      <dgm:spPr/>
      <dgm:t>
        <a:bodyPr/>
        <a:lstStyle/>
        <a:p>
          <a:endParaRPr lang="en-US"/>
        </a:p>
      </dgm:t>
    </dgm:pt>
    <dgm:pt modelId="{7B3FC2D4-EFBE-496D-ABB9-31012181FE99}">
      <dgm:prSet/>
      <dgm:spPr/>
      <dgm:t>
        <a:bodyPr/>
        <a:lstStyle/>
        <a:p>
          <a:r>
            <a:rPr lang="en-US"/>
            <a:t>Eventually I would like this model to operate on a spectrum</a:t>
          </a:r>
        </a:p>
      </dgm:t>
    </dgm:pt>
    <dgm:pt modelId="{70CAC59B-CA16-46F7-9660-647414713855}" type="parTrans" cxnId="{6ECD94C6-4156-4733-8940-C4C4D04968F1}">
      <dgm:prSet/>
      <dgm:spPr/>
      <dgm:t>
        <a:bodyPr/>
        <a:lstStyle/>
        <a:p>
          <a:endParaRPr lang="en-US"/>
        </a:p>
      </dgm:t>
    </dgm:pt>
    <dgm:pt modelId="{DC844D43-9464-47BD-8E88-BDF19CB717A3}" type="sibTrans" cxnId="{6ECD94C6-4156-4733-8940-C4C4D04968F1}">
      <dgm:prSet/>
      <dgm:spPr/>
      <dgm:t>
        <a:bodyPr/>
        <a:lstStyle/>
        <a:p>
          <a:endParaRPr lang="en-US"/>
        </a:p>
      </dgm:t>
    </dgm:pt>
    <dgm:pt modelId="{D6F044D2-6C3C-3948-A602-8D99885B020B}" type="pres">
      <dgm:prSet presAssocID="{0A1FECCF-3127-4D85-9B60-0753C0D810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C218B8-AC7F-4949-B123-3BEB6715F3AE}" type="pres">
      <dgm:prSet presAssocID="{3315488C-945B-4453-94B3-2ABF783BC984}" presName="hierRoot1" presStyleCnt="0"/>
      <dgm:spPr/>
    </dgm:pt>
    <dgm:pt modelId="{815B50FF-1158-AB40-82D3-32D73D8104DF}" type="pres">
      <dgm:prSet presAssocID="{3315488C-945B-4453-94B3-2ABF783BC984}" presName="composite" presStyleCnt="0"/>
      <dgm:spPr/>
    </dgm:pt>
    <dgm:pt modelId="{E6184426-FD61-4549-843B-B05ACE507334}" type="pres">
      <dgm:prSet presAssocID="{3315488C-945B-4453-94B3-2ABF783BC984}" presName="background" presStyleLbl="node0" presStyleIdx="0" presStyleCnt="3"/>
      <dgm:spPr/>
    </dgm:pt>
    <dgm:pt modelId="{6E7C9C3A-71F8-BE43-83D7-EB08D7B124EC}" type="pres">
      <dgm:prSet presAssocID="{3315488C-945B-4453-94B3-2ABF783BC984}" presName="text" presStyleLbl="fgAcc0" presStyleIdx="0" presStyleCnt="3">
        <dgm:presLayoutVars>
          <dgm:chPref val="3"/>
        </dgm:presLayoutVars>
      </dgm:prSet>
      <dgm:spPr/>
    </dgm:pt>
    <dgm:pt modelId="{FAB73DCE-6B4F-1847-BCB6-E13FB4C2E769}" type="pres">
      <dgm:prSet presAssocID="{3315488C-945B-4453-94B3-2ABF783BC984}" presName="hierChild2" presStyleCnt="0"/>
      <dgm:spPr/>
    </dgm:pt>
    <dgm:pt modelId="{6E554280-AC24-3A46-B34F-21EB3AB6AE11}" type="pres">
      <dgm:prSet presAssocID="{FE7D14B3-3BA0-44CE-9104-FAB3A81676C0}" presName="hierRoot1" presStyleCnt="0"/>
      <dgm:spPr/>
    </dgm:pt>
    <dgm:pt modelId="{236A998A-C082-3B40-8C77-DB41C66E9F91}" type="pres">
      <dgm:prSet presAssocID="{FE7D14B3-3BA0-44CE-9104-FAB3A81676C0}" presName="composite" presStyleCnt="0"/>
      <dgm:spPr/>
    </dgm:pt>
    <dgm:pt modelId="{EBD3512C-2415-184B-817C-2AA0A8165356}" type="pres">
      <dgm:prSet presAssocID="{FE7D14B3-3BA0-44CE-9104-FAB3A81676C0}" presName="background" presStyleLbl="node0" presStyleIdx="1" presStyleCnt="3"/>
      <dgm:spPr/>
    </dgm:pt>
    <dgm:pt modelId="{3A77E46C-03C3-5644-B1AF-7A7697C85DB0}" type="pres">
      <dgm:prSet presAssocID="{FE7D14B3-3BA0-44CE-9104-FAB3A81676C0}" presName="text" presStyleLbl="fgAcc0" presStyleIdx="1" presStyleCnt="3">
        <dgm:presLayoutVars>
          <dgm:chPref val="3"/>
        </dgm:presLayoutVars>
      </dgm:prSet>
      <dgm:spPr/>
    </dgm:pt>
    <dgm:pt modelId="{8ED0EA1D-3984-714E-93E0-2A3F247511CD}" type="pres">
      <dgm:prSet presAssocID="{FE7D14B3-3BA0-44CE-9104-FAB3A81676C0}" presName="hierChild2" presStyleCnt="0"/>
      <dgm:spPr/>
    </dgm:pt>
    <dgm:pt modelId="{C50C5E9D-4555-A94C-9060-0BE4245FEFA7}" type="pres">
      <dgm:prSet presAssocID="{7B3FC2D4-EFBE-496D-ABB9-31012181FE99}" presName="hierRoot1" presStyleCnt="0"/>
      <dgm:spPr/>
    </dgm:pt>
    <dgm:pt modelId="{62CA3713-5BEB-094A-B3AF-58350A01FE27}" type="pres">
      <dgm:prSet presAssocID="{7B3FC2D4-EFBE-496D-ABB9-31012181FE99}" presName="composite" presStyleCnt="0"/>
      <dgm:spPr/>
    </dgm:pt>
    <dgm:pt modelId="{8A8C0818-73C6-E847-A36B-3579272F2E79}" type="pres">
      <dgm:prSet presAssocID="{7B3FC2D4-EFBE-496D-ABB9-31012181FE99}" presName="background" presStyleLbl="node0" presStyleIdx="2" presStyleCnt="3"/>
      <dgm:spPr/>
    </dgm:pt>
    <dgm:pt modelId="{D8F481A9-5BEF-504E-A8F9-EC12BCCC47D6}" type="pres">
      <dgm:prSet presAssocID="{7B3FC2D4-EFBE-496D-ABB9-31012181FE99}" presName="text" presStyleLbl="fgAcc0" presStyleIdx="2" presStyleCnt="3">
        <dgm:presLayoutVars>
          <dgm:chPref val="3"/>
        </dgm:presLayoutVars>
      </dgm:prSet>
      <dgm:spPr/>
    </dgm:pt>
    <dgm:pt modelId="{881B8D60-FBE5-094B-88E2-45D86A51D7B6}" type="pres">
      <dgm:prSet presAssocID="{7B3FC2D4-EFBE-496D-ABB9-31012181FE99}" presName="hierChild2" presStyleCnt="0"/>
      <dgm:spPr/>
    </dgm:pt>
  </dgm:ptLst>
  <dgm:cxnLst>
    <dgm:cxn modelId="{E2C44119-7055-4B1D-BED6-119E4EFA6D44}" srcId="{0A1FECCF-3127-4D85-9B60-0753C0D8103F}" destId="{3315488C-945B-4453-94B3-2ABF783BC984}" srcOrd="0" destOrd="0" parTransId="{80125281-C928-4235-BA56-F2403B25AAE5}" sibTransId="{A887269A-AF64-4ADE-875F-F9F99E08F141}"/>
    <dgm:cxn modelId="{E949D419-E0E7-3A48-97EB-3EE4B2621A7B}" type="presOf" srcId="{FE7D14B3-3BA0-44CE-9104-FAB3A81676C0}" destId="{3A77E46C-03C3-5644-B1AF-7A7697C85DB0}" srcOrd="0" destOrd="0" presId="urn:microsoft.com/office/officeart/2005/8/layout/hierarchy1"/>
    <dgm:cxn modelId="{6ECD94C6-4156-4733-8940-C4C4D04968F1}" srcId="{0A1FECCF-3127-4D85-9B60-0753C0D8103F}" destId="{7B3FC2D4-EFBE-496D-ABB9-31012181FE99}" srcOrd="2" destOrd="0" parTransId="{70CAC59B-CA16-46F7-9660-647414713855}" sibTransId="{DC844D43-9464-47BD-8E88-BDF19CB717A3}"/>
    <dgm:cxn modelId="{4DC564D3-E01C-441B-AFEF-C11904D32D3F}" srcId="{0A1FECCF-3127-4D85-9B60-0753C0D8103F}" destId="{FE7D14B3-3BA0-44CE-9104-FAB3A81676C0}" srcOrd="1" destOrd="0" parTransId="{883F3BEA-E87C-4040-8AF7-32D134E74051}" sibTransId="{9B23C0AD-BDF9-41A1-A999-04CDA0814F74}"/>
    <dgm:cxn modelId="{DF23BDD6-8262-C44C-8B45-B91046CCC9F7}" type="presOf" srcId="{3315488C-945B-4453-94B3-2ABF783BC984}" destId="{6E7C9C3A-71F8-BE43-83D7-EB08D7B124EC}" srcOrd="0" destOrd="0" presId="urn:microsoft.com/office/officeart/2005/8/layout/hierarchy1"/>
    <dgm:cxn modelId="{98A679E6-6258-7C4C-BA8A-B827179B0509}" type="presOf" srcId="{7B3FC2D4-EFBE-496D-ABB9-31012181FE99}" destId="{D8F481A9-5BEF-504E-A8F9-EC12BCCC47D6}" srcOrd="0" destOrd="0" presId="urn:microsoft.com/office/officeart/2005/8/layout/hierarchy1"/>
    <dgm:cxn modelId="{4BF978F2-3493-0045-8D32-DA4ADA89A9C6}" type="presOf" srcId="{0A1FECCF-3127-4D85-9B60-0753C0D8103F}" destId="{D6F044D2-6C3C-3948-A602-8D99885B020B}" srcOrd="0" destOrd="0" presId="urn:microsoft.com/office/officeart/2005/8/layout/hierarchy1"/>
    <dgm:cxn modelId="{58DD646E-4769-4843-A63E-C95A85E82BF7}" type="presParOf" srcId="{D6F044D2-6C3C-3948-A602-8D99885B020B}" destId="{C7C218B8-AC7F-4949-B123-3BEB6715F3AE}" srcOrd="0" destOrd="0" presId="urn:microsoft.com/office/officeart/2005/8/layout/hierarchy1"/>
    <dgm:cxn modelId="{276BE9CF-30CB-2943-9222-D059F7B95E7D}" type="presParOf" srcId="{C7C218B8-AC7F-4949-B123-3BEB6715F3AE}" destId="{815B50FF-1158-AB40-82D3-32D73D8104DF}" srcOrd="0" destOrd="0" presId="urn:microsoft.com/office/officeart/2005/8/layout/hierarchy1"/>
    <dgm:cxn modelId="{35984E29-AEF5-564D-B798-8E35CA8FE49A}" type="presParOf" srcId="{815B50FF-1158-AB40-82D3-32D73D8104DF}" destId="{E6184426-FD61-4549-843B-B05ACE507334}" srcOrd="0" destOrd="0" presId="urn:microsoft.com/office/officeart/2005/8/layout/hierarchy1"/>
    <dgm:cxn modelId="{9D02C52D-4A94-AC40-BB5F-CA6EFB35326E}" type="presParOf" srcId="{815B50FF-1158-AB40-82D3-32D73D8104DF}" destId="{6E7C9C3A-71F8-BE43-83D7-EB08D7B124EC}" srcOrd="1" destOrd="0" presId="urn:microsoft.com/office/officeart/2005/8/layout/hierarchy1"/>
    <dgm:cxn modelId="{14EF66E5-1644-8C42-9D14-8ABA0A078A54}" type="presParOf" srcId="{C7C218B8-AC7F-4949-B123-3BEB6715F3AE}" destId="{FAB73DCE-6B4F-1847-BCB6-E13FB4C2E769}" srcOrd="1" destOrd="0" presId="urn:microsoft.com/office/officeart/2005/8/layout/hierarchy1"/>
    <dgm:cxn modelId="{D1144A54-3BF6-A542-8571-723CE2555FE8}" type="presParOf" srcId="{D6F044D2-6C3C-3948-A602-8D99885B020B}" destId="{6E554280-AC24-3A46-B34F-21EB3AB6AE11}" srcOrd="1" destOrd="0" presId="urn:microsoft.com/office/officeart/2005/8/layout/hierarchy1"/>
    <dgm:cxn modelId="{1FC75B10-CF0A-B545-A56B-31934F61C605}" type="presParOf" srcId="{6E554280-AC24-3A46-B34F-21EB3AB6AE11}" destId="{236A998A-C082-3B40-8C77-DB41C66E9F91}" srcOrd="0" destOrd="0" presId="urn:microsoft.com/office/officeart/2005/8/layout/hierarchy1"/>
    <dgm:cxn modelId="{4B9B14C6-CF89-D04B-82D1-ED78049AE73A}" type="presParOf" srcId="{236A998A-C082-3B40-8C77-DB41C66E9F91}" destId="{EBD3512C-2415-184B-817C-2AA0A8165356}" srcOrd="0" destOrd="0" presId="urn:microsoft.com/office/officeart/2005/8/layout/hierarchy1"/>
    <dgm:cxn modelId="{6090BCAB-23E0-8C42-9F29-86F359FB9460}" type="presParOf" srcId="{236A998A-C082-3B40-8C77-DB41C66E9F91}" destId="{3A77E46C-03C3-5644-B1AF-7A7697C85DB0}" srcOrd="1" destOrd="0" presId="urn:microsoft.com/office/officeart/2005/8/layout/hierarchy1"/>
    <dgm:cxn modelId="{35783072-B6E8-4F41-862A-73FB20244479}" type="presParOf" srcId="{6E554280-AC24-3A46-B34F-21EB3AB6AE11}" destId="{8ED0EA1D-3984-714E-93E0-2A3F247511CD}" srcOrd="1" destOrd="0" presId="urn:microsoft.com/office/officeart/2005/8/layout/hierarchy1"/>
    <dgm:cxn modelId="{D416D031-C3FC-124B-98D5-DFA981B3F685}" type="presParOf" srcId="{D6F044D2-6C3C-3948-A602-8D99885B020B}" destId="{C50C5E9D-4555-A94C-9060-0BE4245FEFA7}" srcOrd="2" destOrd="0" presId="urn:microsoft.com/office/officeart/2005/8/layout/hierarchy1"/>
    <dgm:cxn modelId="{679075F3-9DAE-A144-81E8-DC52FBC12AFF}" type="presParOf" srcId="{C50C5E9D-4555-A94C-9060-0BE4245FEFA7}" destId="{62CA3713-5BEB-094A-B3AF-58350A01FE27}" srcOrd="0" destOrd="0" presId="urn:microsoft.com/office/officeart/2005/8/layout/hierarchy1"/>
    <dgm:cxn modelId="{E26AF0D3-EDB9-7A41-AE9E-F87D3C46AA26}" type="presParOf" srcId="{62CA3713-5BEB-094A-B3AF-58350A01FE27}" destId="{8A8C0818-73C6-E847-A36B-3579272F2E79}" srcOrd="0" destOrd="0" presId="urn:microsoft.com/office/officeart/2005/8/layout/hierarchy1"/>
    <dgm:cxn modelId="{7EBAB54E-315E-F042-ADCD-4AED9AC9CD6B}" type="presParOf" srcId="{62CA3713-5BEB-094A-B3AF-58350A01FE27}" destId="{D8F481A9-5BEF-504E-A8F9-EC12BCCC47D6}" srcOrd="1" destOrd="0" presId="urn:microsoft.com/office/officeart/2005/8/layout/hierarchy1"/>
    <dgm:cxn modelId="{7509E0F8-C957-2447-A870-FBE45B657760}" type="presParOf" srcId="{C50C5E9D-4555-A94C-9060-0BE4245FEFA7}" destId="{881B8D60-FBE5-094B-88E2-45D86A51D7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6C42C-FD28-584A-9165-52C85A68A16F}">
      <dsp:nvSpPr>
        <dsp:cNvPr id="0" name=""/>
        <dsp:cNvSpPr/>
      </dsp:nvSpPr>
      <dsp:spPr>
        <a:xfrm>
          <a:off x="0" y="746012"/>
          <a:ext cx="2173986" cy="1380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537D6-A8AE-8A45-8934-BA30CE4D1182}">
      <dsp:nvSpPr>
        <dsp:cNvPr id="0" name=""/>
        <dsp:cNvSpPr/>
      </dsp:nvSpPr>
      <dsp:spPr>
        <a:xfrm>
          <a:off x="241553" y="975489"/>
          <a:ext cx="2173986" cy="1380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Collected from Kaggle.com.</a:t>
          </a:r>
        </a:p>
      </dsp:txBody>
      <dsp:txXfrm>
        <a:off x="281986" y="1015922"/>
        <a:ext cx="2093120" cy="1299615"/>
      </dsp:txXfrm>
    </dsp:sp>
    <dsp:sp modelId="{0B7193BF-ACB3-604E-BB70-DD9E9637968C}">
      <dsp:nvSpPr>
        <dsp:cNvPr id="0" name=""/>
        <dsp:cNvSpPr/>
      </dsp:nvSpPr>
      <dsp:spPr>
        <a:xfrm>
          <a:off x="2657094" y="746012"/>
          <a:ext cx="2173986" cy="1380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C883-48DA-6E4F-AA8C-B0A4F9199C1D}">
      <dsp:nvSpPr>
        <dsp:cNvPr id="0" name=""/>
        <dsp:cNvSpPr/>
      </dsp:nvSpPr>
      <dsp:spPr>
        <a:xfrm>
          <a:off x="2898648" y="975489"/>
          <a:ext cx="2173986" cy="1380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270 individuals and 14 characteristics of them.</a:t>
          </a:r>
        </a:p>
      </dsp:txBody>
      <dsp:txXfrm>
        <a:off x="2939081" y="1015922"/>
        <a:ext cx="2093120" cy="1299615"/>
      </dsp:txXfrm>
    </dsp:sp>
    <dsp:sp modelId="{E352C7E9-8EF9-2443-94E3-9CC250CCC9D6}">
      <dsp:nvSpPr>
        <dsp:cNvPr id="0" name=""/>
        <dsp:cNvSpPr/>
      </dsp:nvSpPr>
      <dsp:spPr>
        <a:xfrm>
          <a:off x="5314188" y="746012"/>
          <a:ext cx="2173986" cy="1380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2E194-FE65-DA40-809A-34078A159699}">
      <dsp:nvSpPr>
        <dsp:cNvPr id="0" name=""/>
        <dsp:cNvSpPr/>
      </dsp:nvSpPr>
      <dsp:spPr>
        <a:xfrm>
          <a:off x="5555742" y="975489"/>
          <a:ext cx="2173986" cy="1380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data set contains individuals with and without heart disease. </a:t>
          </a:r>
        </a:p>
      </dsp:txBody>
      <dsp:txXfrm>
        <a:off x="5596175" y="1015922"/>
        <a:ext cx="2093120" cy="1299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2EFB6-AD24-964A-9F8C-A4EC2C459A1D}">
      <dsp:nvSpPr>
        <dsp:cNvPr id="0" name=""/>
        <dsp:cNvSpPr/>
      </dsp:nvSpPr>
      <dsp:spPr>
        <a:xfrm>
          <a:off x="0" y="8751"/>
          <a:ext cx="772972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missing values.</a:t>
          </a:r>
        </a:p>
      </dsp:txBody>
      <dsp:txXfrm>
        <a:off x="27415" y="36166"/>
        <a:ext cx="7674898" cy="506769"/>
      </dsp:txXfrm>
    </dsp:sp>
    <dsp:sp modelId="{491D8091-F146-3D4E-8BC9-3E14EFFFE584}">
      <dsp:nvSpPr>
        <dsp:cNvPr id="0" name=""/>
        <dsp:cNvSpPr/>
      </dsp:nvSpPr>
      <dsp:spPr>
        <a:xfrm>
          <a:off x="0" y="639471"/>
          <a:ext cx="772972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 </a:t>
          </a:r>
          <a:r>
            <a:rPr lang="en-US" sz="2400" i="1" kern="1200"/>
            <a:t>Heart Disease Prescence </a:t>
          </a:r>
          <a:r>
            <a:rPr lang="en-US" sz="2400" kern="1200"/>
            <a:t>column to integers.</a:t>
          </a:r>
        </a:p>
      </dsp:txBody>
      <dsp:txXfrm>
        <a:off x="27415" y="666886"/>
        <a:ext cx="7674898" cy="506769"/>
      </dsp:txXfrm>
    </dsp:sp>
    <dsp:sp modelId="{2D1FD636-04D6-9644-B0F1-F4F6A76073B7}">
      <dsp:nvSpPr>
        <dsp:cNvPr id="0" name=""/>
        <dsp:cNvSpPr/>
      </dsp:nvSpPr>
      <dsp:spPr>
        <a:xfrm>
          <a:off x="0" y="1270191"/>
          <a:ext cx="772972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Remove </a:t>
          </a:r>
          <a:r>
            <a:rPr lang="en-US" sz="2400" i="1" kern="1200"/>
            <a:t>Patient </a:t>
          </a:r>
          <a:r>
            <a:rPr lang="en-US" sz="2400" kern="1200"/>
            <a:t>column. </a:t>
          </a:r>
        </a:p>
      </dsp:txBody>
      <dsp:txXfrm>
        <a:off x="27415" y="1297606"/>
        <a:ext cx="7674898" cy="506769"/>
      </dsp:txXfrm>
    </dsp:sp>
    <dsp:sp modelId="{028E7F0F-6DA8-D94E-B94F-0CC4AACB70EE}">
      <dsp:nvSpPr>
        <dsp:cNvPr id="0" name=""/>
        <dsp:cNvSpPr/>
      </dsp:nvSpPr>
      <dsp:spPr>
        <a:xfrm>
          <a:off x="0" y="1900911"/>
          <a:ext cx="772972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Split into x and y data frame </a:t>
          </a:r>
        </a:p>
      </dsp:txBody>
      <dsp:txXfrm>
        <a:off x="27415" y="1928326"/>
        <a:ext cx="7674898" cy="506769"/>
      </dsp:txXfrm>
    </dsp:sp>
    <dsp:sp modelId="{27FD4D99-23D7-FF48-A2DA-82CCA93D6AB8}">
      <dsp:nvSpPr>
        <dsp:cNvPr id="0" name=""/>
        <dsp:cNvSpPr/>
      </dsp:nvSpPr>
      <dsp:spPr>
        <a:xfrm>
          <a:off x="0" y="2531631"/>
          <a:ext cx="7729728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Split training and test set.</a:t>
          </a:r>
        </a:p>
      </dsp:txBody>
      <dsp:txXfrm>
        <a:off x="27415" y="2559046"/>
        <a:ext cx="7674898" cy="506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84426-FD61-4549-843B-B05ACE507334}">
      <dsp:nvSpPr>
        <dsp:cNvPr id="0" name=""/>
        <dsp:cNvSpPr/>
      </dsp:nvSpPr>
      <dsp:spPr>
        <a:xfrm>
          <a:off x="0" y="746012"/>
          <a:ext cx="2173986" cy="1380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C9C3A-71F8-BE43-83D7-EB08D7B124EC}">
      <dsp:nvSpPr>
        <dsp:cNvPr id="0" name=""/>
        <dsp:cNvSpPr/>
      </dsp:nvSpPr>
      <dsp:spPr>
        <a:xfrm>
          <a:off x="241553" y="975489"/>
          <a:ext cx="2173986" cy="1380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Great model to build off</a:t>
          </a:r>
        </a:p>
      </dsp:txBody>
      <dsp:txXfrm>
        <a:off x="281986" y="1015922"/>
        <a:ext cx="2093120" cy="1299615"/>
      </dsp:txXfrm>
    </dsp:sp>
    <dsp:sp modelId="{EBD3512C-2415-184B-817C-2AA0A8165356}">
      <dsp:nvSpPr>
        <dsp:cNvPr id="0" name=""/>
        <dsp:cNvSpPr/>
      </dsp:nvSpPr>
      <dsp:spPr>
        <a:xfrm>
          <a:off x="2657094" y="746012"/>
          <a:ext cx="2173986" cy="1380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7E46C-03C3-5644-B1AF-7A7697C85DB0}">
      <dsp:nvSpPr>
        <dsp:cNvPr id="0" name=""/>
        <dsp:cNvSpPr/>
      </dsp:nvSpPr>
      <dsp:spPr>
        <a:xfrm>
          <a:off x="2898648" y="975489"/>
          <a:ext cx="2173986" cy="1380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Should be tested with larger datasets and different pools of patients</a:t>
          </a:r>
        </a:p>
      </dsp:txBody>
      <dsp:txXfrm>
        <a:off x="2939081" y="1015922"/>
        <a:ext cx="2093120" cy="1299615"/>
      </dsp:txXfrm>
    </dsp:sp>
    <dsp:sp modelId="{8A8C0818-73C6-E847-A36B-3579272F2E79}">
      <dsp:nvSpPr>
        <dsp:cNvPr id="0" name=""/>
        <dsp:cNvSpPr/>
      </dsp:nvSpPr>
      <dsp:spPr>
        <a:xfrm>
          <a:off x="5314188" y="746012"/>
          <a:ext cx="2173986" cy="1380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481A9-5BEF-504E-A8F9-EC12BCCC47D6}">
      <dsp:nvSpPr>
        <dsp:cNvPr id="0" name=""/>
        <dsp:cNvSpPr/>
      </dsp:nvSpPr>
      <dsp:spPr>
        <a:xfrm>
          <a:off x="5555742" y="975489"/>
          <a:ext cx="2173986" cy="13804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Eventually I would like this model to operate on a spectrum</a:t>
          </a:r>
        </a:p>
      </dsp:txBody>
      <dsp:txXfrm>
        <a:off x="5596175" y="1015922"/>
        <a:ext cx="2093120" cy="12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4CC5-6ADE-C741-BE64-373E7822C480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3171A-98BE-1F45-8431-047CEB863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will be designed to aid in early intervention to help patients get the help they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3171A-98BE-1F45-8431-047CEB863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6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6/29/24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41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3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6/29/24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6/29/24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C4764-F656-4735-9820-9886F8DF1D6A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5844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6/29/24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6/29/24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6/29/24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DF7BC28-59DE-4F83-B4A1-497203279FAD}" type="datetime1">
              <a:rPr lang="en-US" smtClean="0"/>
              <a:t>6/29/24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3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BDC4764-F656-4735-9820-9886F8DF1D6A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6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image" Target="../media/image9.jpe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34F3293C-8F5F-06D1-5914-06E280F73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73" b="69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9199-E114-0338-481B-5DF96AD62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Predicting 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AB7E9-9190-B4A3-03A3-33C87DBB7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85491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By: Jamie Tran 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69F1F637-DB49-2EBA-FA94-0E86C26B9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5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995"/>
    </mc:Choice>
    <mc:Fallback>
      <p:transition spd="slow" advTm="1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diogram">
            <a:extLst>
              <a:ext uri="{FF2B5EF4-FFF2-40B4-BE49-F238E27FC236}">
                <a16:creationId xmlns:a16="http://schemas.microsoft.com/office/drawing/2014/main" id="{337FE08D-D9BC-2AF5-AD6A-E6E7BE702D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0EE11-0D6B-D2E5-0ABF-1A115629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Background Heart Disease: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0C39-ECB0-07D3-60FB-7C9E87A2C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Leading cause of death in the United States.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Early intervention can make a world of a difference.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Lifestyle changes and medications.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EC44-8094-F8F2-0C39-1841B62B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0A75797E-1487-8B4E-E51E-E2C774F10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409"/>
    </mc:Choice>
    <mc:Fallback>
      <p:transition spd="slow" advTm="39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tethoscope">
            <a:extLst>
              <a:ext uri="{FF2B5EF4-FFF2-40B4-BE49-F238E27FC236}">
                <a16:creationId xmlns:a16="http://schemas.microsoft.com/office/drawing/2014/main" id="{9D228CD7-BD20-A786-04D0-A139A2FD9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5" r="10535" b="-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48C48-F97C-553C-73FA-6D2A2690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Research 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CB6B-C6E8-1571-336C-050AE5BC0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model that can predict the diagnosis of heart disease.</a:t>
            </a:r>
          </a:p>
          <a:p>
            <a:r>
              <a:rPr lang="en-US" dirty="0">
                <a:solidFill>
                  <a:schemeClr val="bg1"/>
                </a:solidFill>
              </a:rPr>
              <a:t>Improve public health.</a:t>
            </a:r>
          </a:p>
          <a:p>
            <a:r>
              <a:rPr lang="en-US" dirty="0">
                <a:solidFill>
                  <a:schemeClr val="bg1"/>
                </a:solidFill>
              </a:rPr>
              <a:t>Aid those in the medical field better serve their patients.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D00B-B91C-67E0-38B5-B219B711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FE29EB94-D9DD-7D7C-2D6C-BA27FA7B5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0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27"/>
    </mc:Choice>
    <mc:Fallback>
      <p:transition spd="slow" advTm="20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abstract design with lines and financial symbols">
            <a:extLst>
              <a:ext uri="{FF2B5EF4-FFF2-40B4-BE49-F238E27FC236}">
                <a16:creationId xmlns:a16="http://schemas.microsoft.com/office/drawing/2014/main" id="{CD8B42C5-35D6-72B1-4A7D-BF99761CF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0400" b="5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124A9-E33D-E37D-2436-231ACC2D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1D1D1D"/>
                </a:solidFill>
              </a:rPr>
              <a:t>Data elements: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D24FED5-D645-AF29-6755-2BF2F52D7A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70DC-63FF-E1F6-B664-17FFA97A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932141F7-0792-0065-5926-8596A4EA8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112"/>
    </mc:Choice>
    <mc:Fallback>
      <p:transition spd="slow" advTm="4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512F-FB9B-FEFB-EA60-1F157922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Preparation: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DF03C90-E74E-818A-6248-86B1FC7F19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2C2C8-174B-5B27-C4B9-920D236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pic>
        <p:nvPicPr>
          <p:cNvPr id="42" name="Audio 41">
            <a:extLst>
              <a:ext uri="{FF2B5EF4-FFF2-40B4-BE49-F238E27FC236}">
                <a16:creationId xmlns:a16="http://schemas.microsoft.com/office/drawing/2014/main" id="{CB4D6624-A9D0-564C-E8B8-13FD5CA68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7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84"/>
    </mc:Choice>
    <mc:Fallback>
      <p:transition spd="slow" advTm="84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blue dots&#10;&#10;Description automatically generated">
            <a:extLst>
              <a:ext uri="{FF2B5EF4-FFF2-40B4-BE49-F238E27FC236}">
                <a16:creationId xmlns:a16="http://schemas.microsoft.com/office/drawing/2014/main" id="{5AF69E1B-1898-5745-7540-C75E5979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8" y="3377509"/>
            <a:ext cx="3627284" cy="27340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265DB-D5DE-5E47-9CA9-DAB1D7BA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Method:</a:t>
            </a: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19D5394E-22B0-FD30-1F7E-2B1E815F9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4" y="321733"/>
            <a:ext cx="3682213" cy="2734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0CE9-C4D1-7A16-05D7-7748C9B9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-Exploratory Data Analysis to get familiarize myself and explore trends that may be present.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-Logistic Regression.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-Trying to predict categorical information.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BC0F-B017-C7EA-D60A-792F171F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7BDF7D6E-1FB9-66E8-7B74-88D1922A0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53"/>
    </mc:Choice>
    <mc:Fallback>
      <p:transition spd="slow" advTm="89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9996-4967-58BC-F379-810AF554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DBAFF-FC42-952B-F565-B0F4A5276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Key metrics include: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F1-score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45AAD98-CA68-7ADC-940A-4074DD08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66" y="2063017"/>
            <a:ext cx="6227064" cy="2739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772F6-F519-57B2-B7CC-5E6E52B2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A3F0405F-CF44-CDEE-D7E9-877337B24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317"/>
    </mc:Choice>
    <mc:Fallback>
      <p:transition spd="slow" advTm="7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nlit desk">
            <a:extLst>
              <a:ext uri="{FF2B5EF4-FFF2-40B4-BE49-F238E27FC236}">
                <a16:creationId xmlns:a16="http://schemas.microsoft.com/office/drawing/2014/main" id="{58106A06-E297-F3C4-9AB1-2DEF33C5F0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2122" b="13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6D678-3ACB-9484-5447-DA839203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30CBDFD-2DF1-C445-D100-BF66ECDA46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C201-FC0A-ED32-6B7C-B55FB9B7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C9CE40A2-151F-3C8C-7A7E-94FB386D9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74"/>
    </mc:Choice>
    <mc:Fallback>
      <p:transition spd="slow" advTm="6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97EBE-EDF3-32A8-31D4-82A7D08C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0DA7-A430-270E-49EA-C824DF57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360045" marR="0" indent="-360045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Kapoor, Prakhar. “Cardio Health Risk Assessment Dataset.” </a:t>
            </a:r>
            <a:r>
              <a:rPr lang="en-US" sz="1500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Kaggle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30 May 2024, </a:t>
            </a:r>
            <a:r>
              <a:rPr lang="en-US" sz="1500" u="sng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www.kaggle.com/datasets/kapoorprakhar/cardio-health-risk-assessment-dataset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60045" marR="0" indent="-360045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“Heart Disease Deaths - Health, United States.” </a:t>
            </a:r>
            <a:r>
              <a:rPr lang="en-US" sz="1500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Centers for Disease Control and Prevention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Centers for Disease Control and Prevention, 26 June 2023, 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www.cdc.gov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nchs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hus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/topics/heart-disease-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deaths.htm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#:~:text=Heart%20disease%20has%20been%20the,States%20since%201950%20(1). </a:t>
            </a:r>
          </a:p>
          <a:p>
            <a:pPr marL="360045" marR="0" indent="-360045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“Preventing Heart Disease.” </a:t>
            </a:r>
            <a:r>
              <a:rPr lang="en-US" sz="1500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Centers for Disease Control and Prevention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Centers for Disease Control and Prevention, 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www.cdc.gov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/heart-disease/prevention/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index.html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#:~:text=By%20living%20a%20healthy%20lifestyle,heart%20disease%20and%20heart%20attack. Accessed 22 June 2024. </a:t>
            </a:r>
          </a:p>
          <a:p>
            <a:pPr marL="360045" marR="0" indent="-360045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professional, Cleveland Clinic medical. “The Many Types of Heart Disease.” </a:t>
            </a:r>
            <a:r>
              <a:rPr lang="en-US" sz="1500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Cleveland Clinic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my.clevelandclinic.org</a:t>
            </a:r>
            <a:r>
              <a:rPr lang="en-US" sz="15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/health/diseases/24129-heart-disease. Accessed 22 June 2024. 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D798-3BE7-434E-23B8-E55900AF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17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4836</TotalTime>
  <Words>406</Words>
  <Application>Microsoft Macintosh PowerPoint</Application>
  <PresentationFormat>Widescreen</PresentationFormat>
  <Paragraphs>48</Paragraphs>
  <Slides>9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Gill Sans MT</vt:lpstr>
      <vt:lpstr>Times New Roman</vt:lpstr>
      <vt:lpstr>Parcel</vt:lpstr>
      <vt:lpstr>Predicting Heart Disease</vt:lpstr>
      <vt:lpstr>Background Heart Disease:</vt:lpstr>
      <vt:lpstr>Research Purpose:</vt:lpstr>
      <vt:lpstr>Data elements:</vt:lpstr>
      <vt:lpstr>Data Preparation:</vt:lpstr>
      <vt:lpstr>Method:</vt:lpstr>
      <vt:lpstr>Results:</vt:lpstr>
      <vt:lpstr>Conclusion: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Tran, Jamie</dc:creator>
  <cp:lastModifiedBy>Tran, Jamie</cp:lastModifiedBy>
  <cp:revision>4</cp:revision>
  <dcterms:created xsi:type="dcterms:W3CDTF">2024-06-27T14:48:39Z</dcterms:created>
  <dcterms:modified xsi:type="dcterms:W3CDTF">2024-07-01T02:03:29Z</dcterms:modified>
</cp:coreProperties>
</file>